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itchFamily="2" charset="0"/>
      <p:regular r:id="rId12"/>
    </p:embeddedFont>
    <p:embeddedFont>
      <p:font typeface="DM Sans Bold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47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2.sv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50616"/>
            <a:ext cx="7412410" cy="2985768"/>
            <a:chOff x="0" y="0"/>
            <a:chExt cx="9883213" cy="398102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46990"/>
              <a:ext cx="9883213" cy="53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0"/>
                </a:lnSpc>
              </a:pPr>
              <a:r>
                <a:rPr lang="en-US" sz="2300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Costruiamo insieme il futuro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8600"/>
              <a:ext cx="9883213" cy="32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24"/>
                </a:lnSpc>
              </a:pPr>
              <a:r>
                <a:rPr lang="en-US" sz="9499" b="1" spc="-474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Wisteria</a:t>
              </a:r>
            </a:p>
            <a:p>
              <a:pPr algn="l">
                <a:lnSpc>
                  <a:spcPts val="9024"/>
                </a:lnSpc>
              </a:pPr>
              <a:r>
                <a:rPr lang="en-US" sz="9499" b="1" spc="-474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Launch Plan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746541" y="-1629905"/>
            <a:ext cx="6866993" cy="5317210"/>
          </a:xfrm>
          <a:custGeom>
            <a:avLst/>
            <a:gdLst/>
            <a:ahLst/>
            <a:cxnLst/>
            <a:rect l="l" t="t" r="r" b="b"/>
            <a:pathLst>
              <a:path w="6866993" h="5317210">
                <a:moveTo>
                  <a:pt x="0" y="0"/>
                </a:moveTo>
                <a:lnTo>
                  <a:pt x="6866993" y="0"/>
                </a:lnTo>
                <a:lnTo>
                  <a:pt x="6866993" y="5317210"/>
                </a:lnTo>
                <a:lnTo>
                  <a:pt x="0" y="53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8233782" y="2164753"/>
            <a:ext cx="9025518" cy="7093547"/>
          </a:xfrm>
          <a:custGeom>
            <a:avLst/>
            <a:gdLst/>
            <a:ahLst/>
            <a:cxnLst/>
            <a:rect l="l" t="t" r="r" b="b"/>
            <a:pathLst>
              <a:path w="9025518" h="7093547">
                <a:moveTo>
                  <a:pt x="0" y="0"/>
                </a:moveTo>
                <a:lnTo>
                  <a:pt x="9025518" y="0"/>
                </a:lnTo>
                <a:lnTo>
                  <a:pt x="9025518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502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9306035" y="2365041"/>
            <a:ext cx="7748458" cy="4353460"/>
            <a:chOff x="0" y="0"/>
            <a:chExt cx="10331277" cy="580461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57" b="57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6363664" y="8081758"/>
            <a:ext cx="221347" cy="232144"/>
          </a:xfrm>
          <a:custGeom>
            <a:avLst/>
            <a:gdLst/>
            <a:ahLst/>
            <a:cxnLst/>
            <a:rect l="l" t="t" r="r" b="b"/>
            <a:pathLst>
              <a:path w="221347" h="232144">
                <a:moveTo>
                  <a:pt x="0" y="0"/>
                </a:moveTo>
                <a:lnTo>
                  <a:pt x="221347" y="0"/>
                </a:lnTo>
                <a:lnTo>
                  <a:pt x="221347" y="232144"/>
                </a:lnTo>
                <a:lnTo>
                  <a:pt x="0" y="232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5581225" y="8344548"/>
            <a:ext cx="193746" cy="198471"/>
          </a:xfrm>
          <a:custGeom>
            <a:avLst/>
            <a:gdLst/>
            <a:ahLst/>
            <a:cxnLst/>
            <a:rect l="l" t="t" r="r" b="b"/>
            <a:pathLst>
              <a:path w="193746" h="198471">
                <a:moveTo>
                  <a:pt x="0" y="0"/>
                </a:moveTo>
                <a:lnTo>
                  <a:pt x="193746" y="0"/>
                </a:lnTo>
                <a:lnTo>
                  <a:pt x="193746" y="198472"/>
                </a:lnTo>
                <a:lnTo>
                  <a:pt x="0" y="19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74435" y="8589283"/>
            <a:ext cx="196127" cy="200911"/>
          </a:xfrm>
          <a:custGeom>
            <a:avLst/>
            <a:gdLst/>
            <a:ahLst/>
            <a:cxnLst/>
            <a:rect l="l" t="t" r="r" b="b"/>
            <a:pathLst>
              <a:path w="196127" h="200911">
                <a:moveTo>
                  <a:pt x="0" y="0"/>
                </a:moveTo>
                <a:lnTo>
                  <a:pt x="196128" y="0"/>
                </a:lnTo>
                <a:lnTo>
                  <a:pt x="196128" y="200910"/>
                </a:lnTo>
                <a:lnTo>
                  <a:pt x="0" y="200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5978539" y="8829692"/>
            <a:ext cx="212439" cy="217379"/>
          </a:xfrm>
          <a:custGeom>
            <a:avLst/>
            <a:gdLst/>
            <a:ahLst/>
            <a:cxnLst/>
            <a:rect l="l" t="t" r="r" b="b"/>
            <a:pathLst>
              <a:path w="212439" h="217379">
                <a:moveTo>
                  <a:pt x="0" y="0"/>
                </a:moveTo>
                <a:lnTo>
                  <a:pt x="212439" y="0"/>
                </a:lnTo>
                <a:lnTo>
                  <a:pt x="212439" y="217379"/>
                </a:lnTo>
                <a:lnTo>
                  <a:pt x="0" y="217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5617655" y="9087914"/>
            <a:ext cx="177330" cy="187463"/>
          </a:xfrm>
          <a:custGeom>
            <a:avLst/>
            <a:gdLst/>
            <a:ahLst/>
            <a:cxnLst/>
            <a:rect l="l" t="t" r="r" b="b"/>
            <a:pathLst>
              <a:path w="177330" h="187463">
                <a:moveTo>
                  <a:pt x="0" y="0"/>
                </a:moveTo>
                <a:lnTo>
                  <a:pt x="177330" y="0"/>
                </a:lnTo>
                <a:lnTo>
                  <a:pt x="177330" y="187464"/>
                </a:lnTo>
                <a:lnTo>
                  <a:pt x="0" y="187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28700"/>
            <a:ext cx="2358834" cy="547539"/>
            <a:chOff x="0" y="0"/>
            <a:chExt cx="3145112" cy="7300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3145112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b="1" spc="80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ZUCCHETTI ACADEMY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77840"/>
              <a:ext cx="3145112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2024 - 2025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059220"/>
            <a:ext cx="5334964" cy="24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Claudio Chiocchetti 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Project Manager &amp; Database Architect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815518"/>
            <a:ext cx="5220760" cy="24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 b="1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Developed by: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305174"/>
            <a:ext cx="4552525" cy="24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William Solari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Lead Java Developer &amp; API Architect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551128"/>
            <a:ext cx="3745735" cy="24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Diego Usai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Design Lead &amp; UI/UX Designer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8799772"/>
            <a:ext cx="4949839" cy="24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Giacomo Terrile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Frontend Developer &amp; HTML Specialist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043037"/>
            <a:ext cx="4575363" cy="24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Edoardo Rossi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Backend Developer &amp; Security Lead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2972" y="4512056"/>
            <a:ext cx="10467086" cy="11549888"/>
          </a:xfrm>
          <a:custGeom>
            <a:avLst/>
            <a:gdLst/>
            <a:ahLst/>
            <a:cxnLst/>
            <a:rect l="l" t="t" r="r" b="b"/>
            <a:pathLst>
              <a:path w="10467086" h="11549888">
                <a:moveTo>
                  <a:pt x="0" y="0"/>
                </a:moveTo>
                <a:lnTo>
                  <a:pt x="10467086" y="0"/>
                </a:lnTo>
                <a:lnTo>
                  <a:pt x="10467086" y="11549888"/>
                </a:lnTo>
                <a:lnTo>
                  <a:pt x="0" y="1154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2323159" y="-994693"/>
            <a:ext cx="6866993" cy="5317210"/>
          </a:xfrm>
          <a:custGeom>
            <a:avLst/>
            <a:gdLst/>
            <a:ahLst/>
            <a:cxnLst/>
            <a:rect l="l" t="t" r="r" b="b"/>
            <a:pathLst>
              <a:path w="6866993" h="5317210">
                <a:moveTo>
                  <a:pt x="0" y="0"/>
                </a:moveTo>
                <a:lnTo>
                  <a:pt x="6866993" y="0"/>
                </a:lnTo>
                <a:lnTo>
                  <a:pt x="6866993" y="5317210"/>
                </a:lnTo>
                <a:lnTo>
                  <a:pt x="0" y="531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023177" y="5326712"/>
            <a:ext cx="892672" cy="892672"/>
          </a:xfrm>
          <a:custGeom>
            <a:avLst/>
            <a:gdLst/>
            <a:ahLst/>
            <a:cxnLst/>
            <a:rect l="l" t="t" r="r" b="b"/>
            <a:pathLst>
              <a:path w="892672" h="892672">
                <a:moveTo>
                  <a:pt x="0" y="0"/>
                </a:moveTo>
                <a:lnTo>
                  <a:pt x="892672" y="0"/>
                </a:lnTo>
                <a:lnTo>
                  <a:pt x="892672" y="892672"/>
                </a:lnTo>
                <a:lnTo>
                  <a:pt x="0" y="8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2593379" y="2766628"/>
            <a:ext cx="1713332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3379" y="2966653"/>
            <a:ext cx="9818182" cy="236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46"/>
              </a:lnSpc>
            </a:pPr>
            <a:r>
              <a:rPr lang="en-US" sz="16587" b="1" spc="-829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1915849" y="5326712"/>
            <a:ext cx="892672" cy="892672"/>
          </a:xfrm>
          <a:custGeom>
            <a:avLst/>
            <a:gdLst/>
            <a:ahLst/>
            <a:cxnLst/>
            <a:rect l="l" t="t" r="r" b="b"/>
            <a:pathLst>
              <a:path w="892672" h="892672">
                <a:moveTo>
                  <a:pt x="0" y="0"/>
                </a:moveTo>
                <a:lnTo>
                  <a:pt x="892673" y="0"/>
                </a:lnTo>
                <a:lnTo>
                  <a:pt x="892673" y="892672"/>
                </a:lnTo>
                <a:lnTo>
                  <a:pt x="0" y="8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808522" y="5326712"/>
            <a:ext cx="892672" cy="892672"/>
          </a:xfrm>
          <a:custGeom>
            <a:avLst/>
            <a:gdLst/>
            <a:ahLst/>
            <a:cxnLst/>
            <a:rect l="l" t="t" r="r" b="b"/>
            <a:pathLst>
              <a:path w="892672" h="892672">
                <a:moveTo>
                  <a:pt x="0" y="0"/>
                </a:moveTo>
                <a:lnTo>
                  <a:pt x="892672" y="0"/>
                </a:lnTo>
                <a:lnTo>
                  <a:pt x="892672" y="892672"/>
                </a:lnTo>
                <a:lnTo>
                  <a:pt x="0" y="8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3290" y="3465019"/>
            <a:ext cx="4037891" cy="3357217"/>
            <a:chOff x="0" y="0"/>
            <a:chExt cx="5383854" cy="4476289"/>
          </a:xfrm>
        </p:grpSpPr>
        <p:sp>
          <p:nvSpPr>
            <p:cNvPr id="3" name="Freeform 3"/>
            <p:cNvSpPr/>
            <p:nvPr/>
          </p:nvSpPr>
          <p:spPr>
            <a:xfrm>
              <a:off x="200371" y="1774454"/>
              <a:ext cx="4237564" cy="926967"/>
            </a:xfrm>
            <a:custGeom>
              <a:avLst/>
              <a:gdLst/>
              <a:ahLst/>
              <a:cxnLst/>
              <a:rect l="l" t="t" r="r" b="b"/>
              <a:pathLst>
                <a:path w="4237564" h="926967">
                  <a:moveTo>
                    <a:pt x="0" y="0"/>
                  </a:moveTo>
                  <a:lnTo>
                    <a:pt x="4237564" y="0"/>
                  </a:lnTo>
                  <a:lnTo>
                    <a:pt x="4237564" y="926967"/>
                  </a:lnTo>
                  <a:lnTo>
                    <a:pt x="0" y="926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rot="1254207">
              <a:off x="50698" y="2533377"/>
              <a:ext cx="4982485" cy="1089919"/>
            </a:xfrm>
            <a:custGeom>
              <a:avLst/>
              <a:gdLst/>
              <a:ahLst/>
              <a:cxnLst/>
              <a:rect l="l" t="t" r="r" b="b"/>
              <a:pathLst>
                <a:path w="4982485" h="1089919">
                  <a:moveTo>
                    <a:pt x="0" y="0"/>
                  </a:moveTo>
                  <a:lnTo>
                    <a:pt x="4982485" y="0"/>
                  </a:lnTo>
                  <a:lnTo>
                    <a:pt x="4982485" y="1089918"/>
                  </a:lnTo>
                  <a:lnTo>
                    <a:pt x="0" y="1089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 rot="-1137095">
              <a:off x="44572" y="828388"/>
              <a:ext cx="5294710" cy="1158218"/>
            </a:xfrm>
            <a:custGeom>
              <a:avLst/>
              <a:gdLst/>
              <a:ahLst/>
              <a:cxnLst/>
              <a:rect l="l" t="t" r="r" b="b"/>
              <a:pathLst>
                <a:path w="5294710" h="1158218">
                  <a:moveTo>
                    <a:pt x="0" y="0"/>
                  </a:moveTo>
                  <a:lnTo>
                    <a:pt x="5294710" y="0"/>
                  </a:lnTo>
                  <a:lnTo>
                    <a:pt x="5294710" y="1158218"/>
                  </a:lnTo>
                  <a:lnTo>
                    <a:pt x="0" y="1158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/>
          <p:cNvSpPr/>
          <p:nvPr/>
        </p:nvSpPr>
        <p:spPr>
          <a:xfrm>
            <a:off x="16581852" y="1028700"/>
            <a:ext cx="677448" cy="674061"/>
          </a:xfrm>
          <a:custGeom>
            <a:avLst/>
            <a:gdLst/>
            <a:ahLst/>
            <a:cxnLst/>
            <a:rect l="l" t="t" r="r" b="b"/>
            <a:pathLst>
              <a:path w="677448" h="674061">
                <a:moveTo>
                  <a:pt x="0" y="0"/>
                </a:moveTo>
                <a:lnTo>
                  <a:pt x="677448" y="0"/>
                </a:lnTo>
                <a:lnTo>
                  <a:pt x="677448" y="674061"/>
                </a:lnTo>
                <a:lnTo>
                  <a:pt x="0" y="67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4515124"/>
            <a:ext cx="471254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 spc="-40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Our 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293827"/>
            <a:ext cx="4712543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b="1" spc="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24648" y="3106126"/>
            <a:ext cx="4410424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Fornire un servizio di reclutamento a 360° per la tua azienda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4648" y="4748235"/>
            <a:ext cx="4410424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Raccogliere il maggior numero possibile di candidati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4648" y="6396015"/>
            <a:ext cx="6734652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Comprendere quali sono le tue abilità per poter consigliare all’azienda assumente la migliore scelta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id="13" name="Freeform 13"/>
          <p:cNvSpPr/>
          <p:nvPr/>
        </p:nvSpPr>
        <p:spPr>
          <a:xfrm>
            <a:off x="-879750" y="-843503"/>
            <a:ext cx="3100641" cy="3100641"/>
          </a:xfrm>
          <a:custGeom>
            <a:avLst/>
            <a:gdLst/>
            <a:ahLst/>
            <a:cxnLst/>
            <a:rect l="l" t="t" r="r" b="b"/>
            <a:pathLst>
              <a:path w="3100641" h="3100641">
                <a:moveTo>
                  <a:pt x="0" y="0"/>
                </a:moveTo>
                <a:lnTo>
                  <a:pt x="3100641" y="0"/>
                </a:lnTo>
                <a:lnTo>
                  <a:pt x="3100641" y="3100641"/>
                </a:lnTo>
                <a:lnTo>
                  <a:pt x="0" y="3100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317171" y="9150679"/>
            <a:ext cx="706800" cy="706800"/>
          </a:xfrm>
          <a:custGeom>
            <a:avLst/>
            <a:gdLst/>
            <a:ahLst/>
            <a:cxnLst/>
            <a:rect l="l" t="t" r="r" b="b"/>
            <a:pathLst>
              <a:path w="706800" h="706800">
                <a:moveTo>
                  <a:pt x="0" y="0"/>
                </a:moveTo>
                <a:lnTo>
                  <a:pt x="706800" y="0"/>
                </a:lnTo>
                <a:lnTo>
                  <a:pt x="706800" y="706800"/>
                </a:lnTo>
                <a:lnTo>
                  <a:pt x="0" y="706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0528" y="1461716"/>
            <a:ext cx="3029394" cy="1704013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65" b="-926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29768" y="4203860"/>
            <a:ext cx="3029394" cy="1704013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90528" y="6812747"/>
            <a:ext cx="3029394" cy="1704013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4" b="-4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Freeform 8"/>
          <p:cNvSpPr/>
          <p:nvPr/>
        </p:nvSpPr>
        <p:spPr>
          <a:xfrm>
            <a:off x="16582073" y="1028700"/>
            <a:ext cx="677228" cy="665376"/>
          </a:xfrm>
          <a:custGeom>
            <a:avLst/>
            <a:gdLst/>
            <a:ahLst/>
            <a:cxnLst/>
            <a:rect l="l" t="t" r="r" b="b"/>
            <a:pathLst>
              <a:path w="677228" h="665376">
                <a:moveTo>
                  <a:pt x="0" y="0"/>
                </a:moveTo>
                <a:lnTo>
                  <a:pt x="677227" y="0"/>
                </a:lnTo>
                <a:lnTo>
                  <a:pt x="677227" y="665376"/>
                </a:lnTo>
                <a:lnTo>
                  <a:pt x="0" y="66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0606008" y="1461716"/>
            <a:ext cx="5114052" cy="1841540"/>
            <a:chOff x="0" y="0"/>
            <a:chExt cx="6818736" cy="24553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15500"/>
              <a:ext cx="681873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User Friendly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2982"/>
              <a:ext cx="68187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È sviluppato in modo da essere semplice da utilizzare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33606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45248" y="4203860"/>
            <a:ext cx="5114052" cy="1473833"/>
            <a:chOff x="0" y="0"/>
            <a:chExt cx="6818736" cy="196511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15500"/>
              <a:ext cx="681873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Guaranteed security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8006"/>
              <a:ext cx="681873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È sicuro per ogni utente che si registra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233606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06008" y="6812747"/>
            <a:ext cx="5114052" cy="1845308"/>
            <a:chOff x="0" y="0"/>
            <a:chExt cx="6818736" cy="246041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15500"/>
              <a:ext cx="681873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We’re always with you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8006"/>
              <a:ext cx="68187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Fornisce un servizio di assistenza sia telefonico sia via mail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233606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4514528"/>
            <a:ext cx="582935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 spc="-40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Our Services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293231"/>
            <a:ext cx="5829357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b="1" spc="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id="24" name="Freeform 24"/>
          <p:cNvSpPr/>
          <p:nvPr/>
        </p:nvSpPr>
        <p:spPr>
          <a:xfrm>
            <a:off x="-431224" y="7187590"/>
            <a:ext cx="4653710" cy="4114800"/>
          </a:xfrm>
          <a:custGeom>
            <a:avLst/>
            <a:gdLst/>
            <a:ahLst/>
            <a:cxnLst/>
            <a:rect l="l" t="t" r="r" b="b"/>
            <a:pathLst>
              <a:path w="4653710" h="4114800">
                <a:moveTo>
                  <a:pt x="0" y="0"/>
                </a:moveTo>
                <a:lnTo>
                  <a:pt x="4653710" y="0"/>
                </a:lnTo>
                <a:lnTo>
                  <a:pt x="465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6008" y="5952062"/>
            <a:ext cx="6866993" cy="5317210"/>
          </a:xfrm>
          <a:custGeom>
            <a:avLst/>
            <a:gdLst/>
            <a:ahLst/>
            <a:cxnLst/>
            <a:rect l="l" t="t" r="r" b="b"/>
            <a:pathLst>
              <a:path w="6866993" h="5317210">
                <a:moveTo>
                  <a:pt x="0" y="0"/>
                </a:moveTo>
                <a:lnTo>
                  <a:pt x="6866993" y="0"/>
                </a:lnTo>
                <a:lnTo>
                  <a:pt x="6866993" y="5317210"/>
                </a:lnTo>
                <a:lnTo>
                  <a:pt x="0" y="53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28700" y="2151444"/>
            <a:ext cx="8161020" cy="7093547"/>
          </a:xfrm>
          <a:custGeom>
            <a:avLst/>
            <a:gdLst/>
            <a:ahLst/>
            <a:cxnLst/>
            <a:rect l="l" t="t" r="r" b="b"/>
            <a:pathLst>
              <a:path w="8161020" h="7093547">
                <a:moveTo>
                  <a:pt x="0" y="0"/>
                </a:moveTo>
                <a:lnTo>
                  <a:pt x="8161020" y="0"/>
                </a:lnTo>
                <a:lnTo>
                  <a:pt x="8161020" y="7093546"/>
                </a:lnTo>
                <a:lnTo>
                  <a:pt x="0" y="709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1" r="-4950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234131" y="2351731"/>
            <a:ext cx="7748458" cy="4353460"/>
            <a:chOff x="0" y="0"/>
            <a:chExt cx="10331277" cy="580461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7" b="57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6567167" y="1028700"/>
            <a:ext cx="677228" cy="687541"/>
          </a:xfrm>
          <a:custGeom>
            <a:avLst/>
            <a:gdLst/>
            <a:ahLst/>
            <a:cxnLst/>
            <a:rect l="l" t="t" r="r" b="b"/>
            <a:pathLst>
              <a:path w="677228" h="687541">
                <a:moveTo>
                  <a:pt x="0" y="0"/>
                </a:moveTo>
                <a:lnTo>
                  <a:pt x="677227" y="0"/>
                </a:lnTo>
                <a:lnTo>
                  <a:pt x="677227" y="687541"/>
                </a:lnTo>
                <a:lnTo>
                  <a:pt x="0" y="68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63333" y="2151444"/>
            <a:ext cx="7095967" cy="5575047"/>
            <a:chOff x="0" y="0"/>
            <a:chExt cx="9461290" cy="7433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179809"/>
              <a:ext cx="9461290" cy="3596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50"/>
                </a:lnSpc>
              </a:pPr>
              <a:r>
                <a:rPr lang="en-US" sz="9500" b="1" spc="-475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Profile Management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89791"/>
              <a:ext cx="7855056" cy="344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La web application interagisce con l’utente che vi accede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Esistono due tipologie: Admin e User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Admin è l’esempio per il gestore delle candidature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User è l’esempio per i candidati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938984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b="1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WISTERIA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6607" y="2151444"/>
            <a:ext cx="9032693" cy="7093547"/>
          </a:xfrm>
          <a:custGeom>
            <a:avLst/>
            <a:gdLst/>
            <a:ahLst/>
            <a:cxnLst/>
            <a:rect l="l" t="t" r="r" b="b"/>
            <a:pathLst>
              <a:path w="9032693" h="7093547">
                <a:moveTo>
                  <a:pt x="0" y="0"/>
                </a:moveTo>
                <a:lnTo>
                  <a:pt x="9032693" y="0"/>
                </a:lnTo>
                <a:lnTo>
                  <a:pt x="9032693" y="7093546"/>
                </a:lnTo>
                <a:lnTo>
                  <a:pt x="0" y="709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19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9298860" y="2351731"/>
            <a:ext cx="7748458" cy="4353460"/>
            <a:chOff x="0" y="0"/>
            <a:chExt cx="10331277" cy="5804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7" b="57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6567167" y="1028700"/>
            <a:ext cx="677228" cy="720455"/>
          </a:xfrm>
          <a:custGeom>
            <a:avLst/>
            <a:gdLst/>
            <a:ahLst/>
            <a:cxnLst/>
            <a:rect l="l" t="t" r="r" b="b"/>
            <a:pathLst>
              <a:path w="677228" h="720455">
                <a:moveTo>
                  <a:pt x="0" y="0"/>
                </a:moveTo>
                <a:lnTo>
                  <a:pt x="677227" y="0"/>
                </a:lnTo>
                <a:lnTo>
                  <a:pt x="677227" y="720455"/>
                </a:lnTo>
                <a:lnTo>
                  <a:pt x="0" y="72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78639"/>
            <a:ext cx="5891292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creare nuove posizioni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cercare i candidati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Ha libero accesso ai profili dei candidati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scegliere che domande fare nel quiz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82531"/>
            <a:ext cx="7284274" cy="134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 b="1" spc="-47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 Profile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86018"/>
            <a:ext cx="595423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10" name="Freeform 10"/>
          <p:cNvSpPr/>
          <p:nvPr/>
        </p:nvSpPr>
        <p:spPr>
          <a:xfrm>
            <a:off x="-879750" y="8014714"/>
            <a:ext cx="3100641" cy="3100641"/>
          </a:xfrm>
          <a:custGeom>
            <a:avLst/>
            <a:gdLst/>
            <a:ahLst/>
            <a:cxnLst/>
            <a:rect l="l" t="t" r="r" b="b"/>
            <a:pathLst>
              <a:path w="3100641" h="3100641">
                <a:moveTo>
                  <a:pt x="0" y="0"/>
                </a:moveTo>
                <a:lnTo>
                  <a:pt x="3100641" y="0"/>
                </a:lnTo>
                <a:lnTo>
                  <a:pt x="3100641" y="3100641"/>
                </a:lnTo>
                <a:lnTo>
                  <a:pt x="0" y="3100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3183" y="-538606"/>
            <a:ext cx="4296966" cy="4114800"/>
          </a:xfrm>
          <a:custGeom>
            <a:avLst/>
            <a:gdLst/>
            <a:ahLst/>
            <a:cxnLst/>
            <a:rect l="l" t="t" r="r" b="b"/>
            <a:pathLst>
              <a:path w="4296966" h="4114800">
                <a:moveTo>
                  <a:pt x="0" y="0"/>
                </a:moveTo>
                <a:lnTo>
                  <a:pt x="4296966" y="0"/>
                </a:lnTo>
                <a:lnTo>
                  <a:pt x="4296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28700" y="2151697"/>
            <a:ext cx="8161020" cy="7093547"/>
          </a:xfrm>
          <a:custGeom>
            <a:avLst/>
            <a:gdLst/>
            <a:ahLst/>
            <a:cxnLst/>
            <a:rect l="l" t="t" r="r" b="b"/>
            <a:pathLst>
              <a:path w="8161020" h="7093547">
                <a:moveTo>
                  <a:pt x="0" y="0"/>
                </a:moveTo>
                <a:lnTo>
                  <a:pt x="8161020" y="0"/>
                </a:lnTo>
                <a:lnTo>
                  <a:pt x="8161020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35" r="-4936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231113" y="2357421"/>
            <a:ext cx="7748458" cy="4353460"/>
            <a:chOff x="0" y="0"/>
            <a:chExt cx="10331277" cy="580461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7" b="57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6567167" y="1028700"/>
            <a:ext cx="677228" cy="743185"/>
          </a:xfrm>
          <a:custGeom>
            <a:avLst/>
            <a:gdLst/>
            <a:ahLst/>
            <a:cxnLst/>
            <a:rect l="l" t="t" r="r" b="b"/>
            <a:pathLst>
              <a:path w="677228" h="743185">
                <a:moveTo>
                  <a:pt x="0" y="0"/>
                </a:moveTo>
                <a:lnTo>
                  <a:pt x="677227" y="0"/>
                </a:lnTo>
                <a:lnTo>
                  <a:pt x="677227" y="743185"/>
                </a:lnTo>
                <a:lnTo>
                  <a:pt x="0" y="743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05062" y="3983336"/>
            <a:ext cx="5891292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impostare il proprio profilo secondo anagrafica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caricare il proprio CV 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aggiungere dati relativi a esperienze passate descrivendo ciò che ha fatto in un’apposita box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effettuare la candidatura aprendo le varie scelte che vengono proposte nella home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Ogni quiz può essere eseguito solo una volta e al termine viene restituito il risultato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3737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05062" y="2482531"/>
            <a:ext cx="5954238" cy="134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 b="1" spc="-47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User Profile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05062" y="2281539"/>
            <a:ext cx="595423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11" name="Freeform 11"/>
          <p:cNvSpPr/>
          <p:nvPr/>
        </p:nvSpPr>
        <p:spPr>
          <a:xfrm>
            <a:off x="317171" y="9150679"/>
            <a:ext cx="706800" cy="706800"/>
          </a:xfrm>
          <a:custGeom>
            <a:avLst/>
            <a:gdLst/>
            <a:ahLst/>
            <a:cxnLst/>
            <a:rect l="l" t="t" r="r" b="b"/>
            <a:pathLst>
              <a:path w="706800" h="706800">
                <a:moveTo>
                  <a:pt x="0" y="0"/>
                </a:moveTo>
                <a:lnTo>
                  <a:pt x="706800" y="0"/>
                </a:lnTo>
                <a:lnTo>
                  <a:pt x="706800" y="706800"/>
                </a:lnTo>
                <a:lnTo>
                  <a:pt x="0" y="706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098691" y="2151444"/>
            <a:ext cx="8160609" cy="7093547"/>
          </a:xfrm>
          <a:custGeom>
            <a:avLst/>
            <a:gdLst/>
            <a:ahLst/>
            <a:cxnLst/>
            <a:rect l="l" t="t" r="r" b="b"/>
            <a:pathLst>
              <a:path w="8160609" h="7093547">
                <a:moveTo>
                  <a:pt x="8160609" y="0"/>
                </a:moveTo>
                <a:lnTo>
                  <a:pt x="0" y="0"/>
                </a:lnTo>
                <a:lnTo>
                  <a:pt x="0" y="7093546"/>
                </a:lnTo>
                <a:lnTo>
                  <a:pt x="8160609" y="7093546"/>
                </a:lnTo>
                <a:lnTo>
                  <a:pt x="8160609" y="0"/>
                </a:lnTo>
                <a:close/>
              </a:path>
            </a:pathLst>
          </a:custGeom>
          <a:blipFill>
            <a:blip r:embed="rId2"/>
            <a:stretch>
              <a:fillRect l="-10641" r="-4936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9305022" y="2349755"/>
            <a:ext cx="7748458" cy="4353460"/>
            <a:chOff x="0" y="0"/>
            <a:chExt cx="10331277" cy="5804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7" b="57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6582073" y="1028700"/>
            <a:ext cx="677228" cy="634901"/>
          </a:xfrm>
          <a:custGeom>
            <a:avLst/>
            <a:gdLst/>
            <a:ahLst/>
            <a:cxnLst/>
            <a:rect l="l" t="t" r="r" b="b"/>
            <a:pathLst>
              <a:path w="677228" h="634901">
                <a:moveTo>
                  <a:pt x="0" y="0"/>
                </a:moveTo>
                <a:lnTo>
                  <a:pt x="677227" y="0"/>
                </a:lnTo>
                <a:lnTo>
                  <a:pt x="677227" y="634901"/>
                </a:lnTo>
                <a:lnTo>
                  <a:pt x="0" y="634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2151698"/>
            <a:ext cx="5954238" cy="4880779"/>
            <a:chOff x="0" y="0"/>
            <a:chExt cx="7938984" cy="6507705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7938984" cy="232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2000" b="1" spc="-600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Our Quiz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938984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b="1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WISTERIA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68800"/>
              <a:ext cx="7855056" cy="393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Sono specifici per ogni offerta di lavoro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Non possono essere ripetuti dallo stesso utente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 candidati vengono classificati in base al punteggio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Sono un’ottima via per raccogliere informazioni 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073629" y="7187590"/>
            <a:ext cx="3600450" cy="4114800"/>
          </a:xfrm>
          <a:custGeom>
            <a:avLst/>
            <a:gdLst/>
            <a:ahLst/>
            <a:cxnLst/>
            <a:rect l="l" t="t" r="r" b="b"/>
            <a:pathLst>
              <a:path w="3600450" h="4114800">
                <a:moveTo>
                  <a:pt x="0" y="0"/>
                </a:moveTo>
                <a:lnTo>
                  <a:pt x="3600450" y="0"/>
                </a:lnTo>
                <a:lnTo>
                  <a:pt x="3600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14825"/>
            <a:ext cx="5817626" cy="170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b="1" spc="-300" dirty="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Why should you choose Wisteria?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45516" y="1028700"/>
            <a:ext cx="6119631" cy="1869439"/>
            <a:chOff x="0" y="0"/>
            <a:chExt cx="8159508" cy="2492586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8159508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Connessione tra persone e aziende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4881"/>
              <a:ext cx="8159508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Il nostro prodotto non si limita a creare opportunità, ma connette persone e imprese con valori condivisi, creando legami duraturi e di successo.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45516" y="7017386"/>
            <a:ext cx="6119631" cy="2240914"/>
            <a:chOff x="0" y="0"/>
            <a:chExt cx="8159508" cy="298788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8159508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Interazione oltre il CV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34881"/>
              <a:ext cx="8159508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Il nostro approccio va oltre il classico curriculum. Grazie all’interazione con diverse funzioni, raccogliamo una visione più ricca e completa dei candidati, scoprendo talenti e potenzialità nascoste.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96669" y="1028700"/>
            <a:ext cx="6119631" cy="2240914"/>
            <a:chOff x="0" y="0"/>
            <a:chExt cx="8159508" cy="298788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8159508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Accuratezza nella selezione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881"/>
              <a:ext cx="8159508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L'accuratezza è il nostro marchio di fabbrica. Usiamo dati e analisi avanzate per garantire che solo i migliori talenti si uniscano alla tua azienda, ottimizzando il processo di selezione per risultati concreti.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6487" y="4874067"/>
            <a:ext cx="238713" cy="2387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328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82054" y="2302942"/>
            <a:ext cx="4890746" cy="5350616"/>
            <a:chOff x="0" y="0"/>
            <a:chExt cx="6520995" cy="7134154"/>
          </a:xfrm>
        </p:grpSpPr>
        <p:sp>
          <p:nvSpPr>
            <p:cNvPr id="16" name="Freeform 16"/>
            <p:cNvSpPr/>
            <p:nvPr/>
          </p:nvSpPr>
          <p:spPr>
            <a:xfrm rot="4435060">
              <a:off x="1830665" y="2951939"/>
              <a:ext cx="3737653" cy="3737653"/>
            </a:xfrm>
            <a:custGeom>
              <a:avLst/>
              <a:gdLst/>
              <a:ahLst/>
              <a:cxnLst/>
              <a:rect l="l" t="t" r="r" b="b"/>
              <a:pathLst>
                <a:path w="3737653" h="3737653">
                  <a:moveTo>
                    <a:pt x="0" y="0"/>
                  </a:moveTo>
                  <a:lnTo>
                    <a:pt x="3737654" y="0"/>
                  </a:lnTo>
                  <a:lnTo>
                    <a:pt x="3737654" y="3737653"/>
                  </a:lnTo>
                  <a:lnTo>
                    <a:pt x="0" y="3737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7"/>
            <p:cNvSpPr/>
            <p:nvPr/>
          </p:nvSpPr>
          <p:spPr>
            <a:xfrm rot="6690198" flipH="1">
              <a:off x="2052941" y="577633"/>
              <a:ext cx="3890421" cy="3890421"/>
            </a:xfrm>
            <a:custGeom>
              <a:avLst/>
              <a:gdLst/>
              <a:ahLst/>
              <a:cxnLst/>
              <a:rect l="l" t="t" r="r" b="b"/>
              <a:pathLst>
                <a:path w="3890421" h="3890421">
                  <a:moveTo>
                    <a:pt x="3890421" y="0"/>
                  </a:moveTo>
                  <a:lnTo>
                    <a:pt x="0" y="0"/>
                  </a:lnTo>
                  <a:lnTo>
                    <a:pt x="0" y="3890420"/>
                  </a:lnTo>
                  <a:lnTo>
                    <a:pt x="3890421" y="3890420"/>
                  </a:lnTo>
                  <a:lnTo>
                    <a:pt x="389042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8"/>
            <p:cNvSpPr/>
            <p:nvPr/>
          </p:nvSpPr>
          <p:spPr>
            <a:xfrm rot="7874304">
              <a:off x="550453" y="3997147"/>
              <a:ext cx="2185736" cy="2185736"/>
            </a:xfrm>
            <a:custGeom>
              <a:avLst/>
              <a:gdLst/>
              <a:ahLst/>
              <a:cxnLst/>
              <a:rect l="l" t="t" r="r" b="b"/>
              <a:pathLst>
                <a:path w="2185736" h="2185736">
                  <a:moveTo>
                    <a:pt x="0" y="0"/>
                  </a:moveTo>
                  <a:lnTo>
                    <a:pt x="2185737" y="0"/>
                  </a:lnTo>
                  <a:lnTo>
                    <a:pt x="2185737" y="2185736"/>
                  </a:lnTo>
                  <a:lnTo>
                    <a:pt x="0" y="2185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9"/>
            <p:cNvSpPr/>
            <p:nvPr/>
          </p:nvSpPr>
          <p:spPr>
            <a:xfrm rot="2768157" flipH="1">
              <a:off x="452377" y="949195"/>
              <a:ext cx="2185736" cy="2185736"/>
            </a:xfrm>
            <a:custGeom>
              <a:avLst/>
              <a:gdLst/>
              <a:ahLst/>
              <a:cxnLst/>
              <a:rect l="l" t="t" r="r" b="b"/>
              <a:pathLst>
                <a:path w="2185736" h="2185736">
                  <a:moveTo>
                    <a:pt x="2185736" y="0"/>
                  </a:moveTo>
                  <a:lnTo>
                    <a:pt x="0" y="0"/>
                  </a:lnTo>
                  <a:lnTo>
                    <a:pt x="0" y="2185737"/>
                  </a:lnTo>
                  <a:lnTo>
                    <a:pt x="2185736" y="2185737"/>
                  </a:lnTo>
                  <a:lnTo>
                    <a:pt x="218573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82073" y="1028700"/>
            <a:ext cx="677228" cy="687541"/>
          </a:xfrm>
          <a:custGeom>
            <a:avLst/>
            <a:gdLst/>
            <a:ahLst/>
            <a:cxnLst/>
            <a:rect l="l" t="t" r="r" b="b"/>
            <a:pathLst>
              <a:path w="677228" h="687541">
                <a:moveTo>
                  <a:pt x="0" y="0"/>
                </a:moveTo>
                <a:lnTo>
                  <a:pt x="677227" y="0"/>
                </a:lnTo>
                <a:lnTo>
                  <a:pt x="677227" y="687541"/>
                </a:lnTo>
                <a:lnTo>
                  <a:pt x="0" y="68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1" name="Group 21"/>
          <p:cNvGrpSpPr/>
          <p:nvPr/>
        </p:nvGrpSpPr>
        <p:grpSpPr>
          <a:xfrm>
            <a:off x="9996669" y="7017386"/>
            <a:ext cx="6119631" cy="2240914"/>
            <a:chOff x="0" y="0"/>
            <a:chExt cx="8159508" cy="298788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8159508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Tutela dei dati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34881"/>
              <a:ext cx="8159508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La sicurezza è la nostra priorità. Il nostro database sicuro garantisce la massima protezione delle informazioni sensibili, dando a candidati e aziende la serenità di cui hanno bisogno.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061940"/>
            <a:ext cx="1713332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26" name="Freeform 26"/>
          <p:cNvSpPr/>
          <p:nvPr/>
        </p:nvSpPr>
        <p:spPr>
          <a:xfrm rot="653756">
            <a:off x="-543963" y="7846940"/>
            <a:ext cx="2742032" cy="3055189"/>
          </a:xfrm>
          <a:custGeom>
            <a:avLst/>
            <a:gdLst/>
            <a:ahLst/>
            <a:cxnLst/>
            <a:rect l="l" t="t" r="r" b="b"/>
            <a:pathLst>
              <a:path w="2742032" h="3055189">
                <a:moveTo>
                  <a:pt x="0" y="0"/>
                </a:moveTo>
                <a:lnTo>
                  <a:pt x="2742032" y="0"/>
                </a:lnTo>
                <a:lnTo>
                  <a:pt x="2742032" y="3055189"/>
                </a:lnTo>
                <a:lnTo>
                  <a:pt x="0" y="305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14825"/>
            <a:ext cx="5032988" cy="170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b="1" spc="-300" dirty="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A dynamic Ecosystem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088130" y="1028700"/>
            <a:ext cx="5214418" cy="1869439"/>
            <a:chOff x="0" y="0"/>
            <a:chExt cx="6952557" cy="2492586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695255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Interconnessione tra utenti e aziende: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4881"/>
              <a:ext cx="6952557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Wisteria collega persone e imprese, creando connessioni autentiche che valorizzano competenze e soddisfano esigenze aziendali.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88130" y="7505096"/>
            <a:ext cx="4589390" cy="1869439"/>
            <a:chOff x="0" y="0"/>
            <a:chExt cx="6119186" cy="249258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611918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Software all’avanguardia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34881"/>
              <a:ext cx="611918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La nostra piattaforma, monitorata 24/7, garantisce sicurezza, prestazioni eccellenti e protezione dei dati.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20097" y="4904787"/>
            <a:ext cx="238713" cy="2387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328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97384" y="1831451"/>
            <a:ext cx="5098041" cy="6341262"/>
            <a:chOff x="0" y="0"/>
            <a:chExt cx="6797388" cy="8455016"/>
          </a:xfrm>
        </p:grpSpPr>
        <p:sp>
          <p:nvSpPr>
            <p:cNvPr id="13" name="Freeform 13"/>
            <p:cNvSpPr/>
            <p:nvPr/>
          </p:nvSpPr>
          <p:spPr>
            <a:xfrm rot="202753">
              <a:off x="1056557" y="3838358"/>
              <a:ext cx="5711289" cy="1170814"/>
            </a:xfrm>
            <a:custGeom>
              <a:avLst/>
              <a:gdLst/>
              <a:ahLst/>
              <a:cxnLst/>
              <a:rect l="l" t="t" r="r" b="b"/>
              <a:pathLst>
                <a:path w="5711289" h="1170814">
                  <a:moveTo>
                    <a:pt x="0" y="0"/>
                  </a:moveTo>
                  <a:lnTo>
                    <a:pt x="5711289" y="0"/>
                  </a:lnTo>
                  <a:lnTo>
                    <a:pt x="5711289" y="1170814"/>
                  </a:lnTo>
                  <a:lnTo>
                    <a:pt x="0" y="1170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14"/>
            <p:cNvSpPr/>
            <p:nvPr/>
          </p:nvSpPr>
          <p:spPr>
            <a:xfrm rot="4645209">
              <a:off x="1522919" y="3632929"/>
              <a:ext cx="4396118" cy="4396118"/>
            </a:xfrm>
            <a:custGeom>
              <a:avLst/>
              <a:gdLst/>
              <a:ahLst/>
              <a:cxnLst/>
              <a:rect l="l" t="t" r="r" b="b"/>
              <a:pathLst>
                <a:path w="4396118" h="4396118">
                  <a:moveTo>
                    <a:pt x="0" y="0"/>
                  </a:moveTo>
                  <a:lnTo>
                    <a:pt x="4396118" y="0"/>
                  </a:lnTo>
                  <a:lnTo>
                    <a:pt x="4396118" y="4396118"/>
                  </a:lnTo>
                  <a:lnTo>
                    <a:pt x="0" y="4396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15"/>
            <p:cNvSpPr/>
            <p:nvPr/>
          </p:nvSpPr>
          <p:spPr>
            <a:xfrm rot="6313501" flipH="1">
              <a:off x="1686877" y="506289"/>
              <a:ext cx="4450650" cy="4450650"/>
            </a:xfrm>
            <a:custGeom>
              <a:avLst/>
              <a:gdLst/>
              <a:ahLst/>
              <a:cxnLst/>
              <a:rect l="l" t="t" r="r" b="b"/>
              <a:pathLst>
                <a:path w="4450650" h="4450650">
                  <a:moveTo>
                    <a:pt x="4450650" y="0"/>
                  </a:moveTo>
                  <a:lnTo>
                    <a:pt x="0" y="0"/>
                  </a:lnTo>
                  <a:lnTo>
                    <a:pt x="0" y="4450650"/>
                  </a:lnTo>
                  <a:lnTo>
                    <a:pt x="4450650" y="4450650"/>
                  </a:lnTo>
                  <a:lnTo>
                    <a:pt x="445065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16"/>
            <p:cNvSpPr/>
            <p:nvPr/>
          </p:nvSpPr>
          <p:spPr>
            <a:xfrm rot="7281317">
              <a:off x="437227" y="4679339"/>
              <a:ext cx="2336235" cy="2336235"/>
            </a:xfrm>
            <a:custGeom>
              <a:avLst/>
              <a:gdLst/>
              <a:ahLst/>
              <a:cxnLst/>
              <a:rect l="l" t="t" r="r" b="b"/>
              <a:pathLst>
                <a:path w="2336235" h="2336235">
                  <a:moveTo>
                    <a:pt x="0" y="0"/>
                  </a:moveTo>
                  <a:lnTo>
                    <a:pt x="2336235" y="0"/>
                  </a:lnTo>
                  <a:lnTo>
                    <a:pt x="2336235" y="2336234"/>
                  </a:lnTo>
                  <a:lnTo>
                    <a:pt x="0" y="233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7"/>
            <p:cNvSpPr/>
            <p:nvPr/>
          </p:nvSpPr>
          <p:spPr>
            <a:xfrm rot="3875591" flipH="1">
              <a:off x="579350" y="1489331"/>
              <a:ext cx="2379848" cy="2379848"/>
            </a:xfrm>
            <a:custGeom>
              <a:avLst/>
              <a:gdLst/>
              <a:ahLst/>
              <a:cxnLst/>
              <a:rect l="l" t="t" r="r" b="b"/>
              <a:pathLst>
                <a:path w="2379848" h="2379848">
                  <a:moveTo>
                    <a:pt x="2379848" y="0"/>
                  </a:moveTo>
                  <a:lnTo>
                    <a:pt x="0" y="0"/>
                  </a:lnTo>
                  <a:lnTo>
                    <a:pt x="0" y="2379849"/>
                  </a:lnTo>
                  <a:lnTo>
                    <a:pt x="2379848" y="2379849"/>
                  </a:lnTo>
                  <a:lnTo>
                    <a:pt x="237984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582073" y="1028700"/>
            <a:ext cx="677228" cy="675534"/>
          </a:xfrm>
          <a:custGeom>
            <a:avLst/>
            <a:gdLst/>
            <a:ahLst/>
            <a:cxnLst/>
            <a:rect l="l" t="t" r="r" b="b"/>
            <a:pathLst>
              <a:path w="677228" h="675534">
                <a:moveTo>
                  <a:pt x="0" y="0"/>
                </a:moveTo>
                <a:lnTo>
                  <a:pt x="677227" y="0"/>
                </a:lnTo>
                <a:lnTo>
                  <a:pt x="677227" y="675534"/>
                </a:lnTo>
                <a:lnTo>
                  <a:pt x="0" y="67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5875034" y="9216415"/>
            <a:ext cx="1384266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1700" b="1" u="none" spc="85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33231" y="1028700"/>
            <a:ext cx="4589390" cy="1497964"/>
            <a:chOff x="0" y="0"/>
            <a:chExt cx="6119186" cy="199728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611918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Adattabilità nel tempo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34881"/>
              <a:ext cx="611918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Le nostre proposte e i candidati si evolvono con il mercato, garantendo risposte efficaci ai cambiamenti.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22416" y="4208780"/>
            <a:ext cx="4589390" cy="1869439"/>
            <a:chOff x="0" y="0"/>
            <a:chExt cx="6119186" cy="249258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611918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Innovazione continua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34881"/>
              <a:ext cx="611918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Il nostro team migliora costantemente il software per raggiungere più utenti con una piattaforma affidabile e innovativa.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33231" y="7505096"/>
            <a:ext cx="4589390" cy="1869439"/>
            <a:chOff x="0" y="0"/>
            <a:chExt cx="6119186" cy="2492586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6119186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1" spc="-46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Focus sul cliente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34881"/>
              <a:ext cx="611918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Ci impegniamo a comprendere e superare le aspettative dei clienti, offrendo soluzioni su misura e servizi di qualità.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4061940"/>
            <a:ext cx="1713332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id="30" name="Freeform 30"/>
          <p:cNvSpPr/>
          <p:nvPr/>
        </p:nvSpPr>
        <p:spPr>
          <a:xfrm>
            <a:off x="-431224" y="7187590"/>
            <a:ext cx="4653710" cy="4114800"/>
          </a:xfrm>
          <a:custGeom>
            <a:avLst/>
            <a:gdLst/>
            <a:ahLst/>
            <a:cxnLst/>
            <a:rect l="l" t="t" r="r" b="b"/>
            <a:pathLst>
              <a:path w="4653710" h="4114800">
                <a:moveTo>
                  <a:pt x="0" y="0"/>
                </a:moveTo>
                <a:lnTo>
                  <a:pt x="4653710" y="0"/>
                </a:lnTo>
                <a:lnTo>
                  <a:pt x="465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549</Words>
  <Application>Microsoft Office PowerPoint</Application>
  <PresentationFormat>Custom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William Solari</cp:lastModifiedBy>
  <cp:revision>5</cp:revision>
  <dcterms:created xsi:type="dcterms:W3CDTF">2006-08-16T00:00:00Z</dcterms:created>
  <dcterms:modified xsi:type="dcterms:W3CDTF">2024-12-10T09:02:49Z</dcterms:modified>
  <dc:identifier>DAGYygwwy-M</dc:identifier>
</cp:coreProperties>
</file>